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31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22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73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9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6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16831" y="510156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793231" y="5177880"/>
            <a:ext cx="5107703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039457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370232" y="5643000"/>
            <a:ext cx="253070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793231" y="5635080"/>
            <a:ext cx="2445526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2034271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278251" y="1718139"/>
            <a:ext cx="258858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180830" y="301252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916831" y="273924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916831" y="392040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3558511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916831" y="1297800"/>
            <a:ext cx="8863779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1389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2883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2883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2883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2883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916831" y="6251040"/>
            <a:ext cx="8863779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1389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141871" y="1728820"/>
            <a:ext cx="275906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2883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5125771" y="301527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053438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5290890-9089-4D8C-8980-E8215202AAA4}"/>
              </a:ext>
            </a:extLst>
          </p:cNvPr>
          <p:cNvSpPr/>
          <p:nvPr/>
        </p:nvSpPr>
        <p:spPr>
          <a:xfrm>
            <a:off x="0" y="7405614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7">
            <a:extLst>
              <a:ext uri="{FF2B5EF4-FFF2-40B4-BE49-F238E27FC236}">
                <a16:creationId xmlns:a16="http://schemas.microsoft.com/office/drawing/2014/main" id="{EB50DC0A-9D00-4690-9A07-176FF7BA75FE}"/>
              </a:ext>
            </a:extLst>
          </p:cNvPr>
          <p:cNvSpPr/>
          <p:nvPr/>
        </p:nvSpPr>
        <p:spPr>
          <a:xfrm>
            <a:off x="7353664" y="3015744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rot="10800000" flipH="1" flipV="1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rot="10800000" flipH="1" flipV="1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rot="10800000" flipH="1" flipV="1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1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003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5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rot="5400000" flipH="1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2986736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438826" y="3755520"/>
            <a:ext cx="2177577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438827" y="5108040"/>
            <a:ext cx="2177576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438827" y="4345920"/>
            <a:ext cx="2177576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438827" y="2745720"/>
            <a:ext cx="2177578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2986736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438826" y="1818720"/>
            <a:ext cx="2177579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6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rot="5400000" flipH="1" flipV="1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rot="16200000" flipV="1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5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rot="10800000" flipH="1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rot="10800000" flipH="1" flipV="1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1957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1957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1957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1957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1957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1960838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85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7840" cy="416232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1" name="Picture 2"/>
          <p:cNvPicPr/>
          <p:nvPr/>
        </p:nvPicPr>
        <p:blipFill>
          <a:blip r:embed="rId2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6" name="Picture 2"/>
          <p:cNvPicPr/>
          <p:nvPr/>
        </p:nvPicPr>
        <p:blipFill>
          <a:blip r:embed="rId2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60" name="Picture 2"/>
          <p:cNvPicPr/>
          <p:nvPr/>
        </p:nvPicPr>
        <p:blipFill>
          <a:blip r:embed="rId2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11102</TotalTime>
  <Words>2466</Words>
  <Application>Microsoft Office PowerPoint</Application>
  <PresentationFormat>Custom</PresentationFormat>
  <Paragraphs>917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Ankur</cp:lastModifiedBy>
  <cp:revision>2232</cp:revision>
  <dcterms:created xsi:type="dcterms:W3CDTF">2016-05-17T23:12:28Z</dcterms:created>
  <dcterms:modified xsi:type="dcterms:W3CDTF">2023-08-23T15:36:42Z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